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2424" y="1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41F2-08B2-4747-867E-B42017CD144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t_edit_poster_300d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" y="103903"/>
            <a:ext cx="7534656" cy="9820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328" y="7882364"/>
            <a:ext cx="249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BY: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WHEN: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WHERE: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TICKETS: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166" y="7862041"/>
            <a:ext cx="4537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Helvetica"/>
                <a:cs typeface="Helvetica"/>
              </a:rPr>
              <a:t>Como Lake Middle School</a:t>
            </a:r>
          </a:p>
          <a:p>
            <a:r>
              <a:rPr lang="de-DE" b="1" dirty="0">
                <a:solidFill>
                  <a:srgbClr val="FFFFFF"/>
                </a:solidFill>
                <a:latin typeface="Helvetica"/>
                <a:cs typeface="Helvetica"/>
              </a:rPr>
              <a:t>Wed., April 17 from 7:00 – 8:30 pm</a:t>
            </a:r>
          </a:p>
          <a:p>
            <a:r>
              <a:rPr lang="en-US" b="1" dirty="0">
                <a:solidFill>
                  <a:srgbClr val="FFFFFF"/>
                </a:solidFill>
                <a:latin typeface="Helvetica"/>
                <a:cs typeface="Helvetica"/>
              </a:rPr>
              <a:t>Como Lake Middle in Music Room</a:t>
            </a:r>
          </a:p>
          <a:p>
            <a:r>
              <a:rPr lang="en-US" b="1" dirty="0">
                <a:solidFill>
                  <a:srgbClr val="FFFFFF"/>
                </a:solidFill>
                <a:latin typeface="Helvetica"/>
                <a:cs typeface="Helvetica"/>
              </a:rPr>
              <a:t>Free – Sponsored by Como Lake PAC</a:t>
            </a:r>
          </a:p>
          <a:p>
            <a:r>
              <a:rPr lang="en-US" b="1" dirty="0">
                <a:solidFill>
                  <a:srgbClr val="FFFFFF"/>
                </a:solidFill>
                <a:latin typeface="Helvetica"/>
                <a:cs typeface="Helvetica"/>
              </a:rPr>
              <a:t>Please RSVP to dstewart@sd43.bc.ca</a:t>
            </a:r>
            <a:endParaRPr lang="de-DE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5825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F4C2B1-3153-42EA-B37B-D07FF0F6DA41}"/>
</file>

<file path=customXml/itemProps2.xml><?xml version="1.0" encoding="utf-8"?>
<ds:datastoreItem xmlns:ds="http://schemas.openxmlformats.org/officeDocument/2006/customXml" ds:itemID="{7B518C53-98EF-4632-A68A-F6E15D20B56D}"/>
</file>

<file path=customXml/itemProps3.xml><?xml version="1.0" encoding="utf-8"?>
<ds:datastoreItem xmlns:ds="http://schemas.openxmlformats.org/officeDocument/2006/customXml" ds:itemID="{C941DD3D-DDB8-4795-9C38-3029B7DDA6F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READ</dc:creator>
  <cp:lastModifiedBy>Wong, Lynda</cp:lastModifiedBy>
  <cp:revision>2</cp:revision>
  <cp:lastPrinted>2019-03-12T15:47:38Z</cp:lastPrinted>
  <dcterms:created xsi:type="dcterms:W3CDTF">2016-08-31T00:02:47Z</dcterms:created>
  <dcterms:modified xsi:type="dcterms:W3CDTF">2019-03-12T15:48:49Z</dcterms:modified>
</cp:coreProperties>
</file>